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75" r:id="rId2"/>
    <p:sldId id="276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6391" autoAdjust="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7" y="451315"/>
            <a:ext cx="2860365" cy="573335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412" y="2300985"/>
            <a:ext cx="4855890" cy="388368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302" y="4426435"/>
            <a:ext cx="2352675" cy="1857375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4136412" y="443182"/>
            <a:ext cx="6270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rib height of the received sample is 12mm, but the dimension in 3D is 10mm. The speaker will interference with bottom cover so that it can not be assembled.</a:t>
            </a:r>
            <a:endParaRPr lang="zh-TW" altLang="en-US" sz="16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41317" y="4692"/>
            <a:ext cx="1654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Housing sample</a:t>
            </a:r>
            <a:endParaRPr lang="zh-TW" altLang="en-US" sz="1600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136412" y="1863294"/>
            <a:ext cx="207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3D on March 30th</a:t>
            </a:r>
            <a:endParaRPr lang="zh-TW" altLang="en-US" sz="16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8992302" y="1863294"/>
            <a:ext cx="207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Assembly issue</a:t>
            </a:r>
            <a:endParaRPr lang="zh-TW" altLang="en-US" sz="1600" dirty="0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8201" y="2458626"/>
            <a:ext cx="2812473" cy="1562791"/>
          </a:xfrm>
          <a:prstGeom prst="rect">
            <a:avLst/>
          </a:prstGeom>
        </p:spPr>
      </p:pic>
      <p:cxnSp>
        <p:nvCxnSpPr>
          <p:cNvPr id="16" name="直線單箭頭接點 15"/>
          <p:cNvCxnSpPr/>
          <p:nvPr/>
        </p:nvCxnSpPr>
        <p:spPr>
          <a:xfrm>
            <a:off x="8803178" y="3240021"/>
            <a:ext cx="465513" cy="3510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8092439" y="2988753"/>
            <a:ext cx="1238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Bottom cover</a:t>
            </a:r>
            <a:endParaRPr lang="zh-TW" altLang="en-US" sz="1200" dirty="0"/>
          </a:p>
        </p:txBody>
      </p:sp>
      <p:cxnSp>
        <p:nvCxnSpPr>
          <p:cNvPr id="18" name="直線單箭頭接點 17"/>
          <p:cNvCxnSpPr/>
          <p:nvPr/>
        </p:nvCxnSpPr>
        <p:spPr>
          <a:xfrm flipH="1">
            <a:off x="10774533" y="2431956"/>
            <a:ext cx="148391" cy="5809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10610557" y="2178403"/>
            <a:ext cx="734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Speaker</a:t>
            </a:r>
            <a:endParaRPr lang="zh-TW" altLang="en-US" sz="1200" dirty="0"/>
          </a:p>
        </p:txBody>
      </p:sp>
      <p:sp>
        <p:nvSpPr>
          <p:cNvPr id="23" name="橢圓 22"/>
          <p:cNvSpPr/>
          <p:nvPr/>
        </p:nvSpPr>
        <p:spPr>
          <a:xfrm rot="933754">
            <a:off x="9547999" y="3415559"/>
            <a:ext cx="1167106" cy="4997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4" name="直線單箭頭接點 23"/>
          <p:cNvCxnSpPr>
            <a:endCxn id="23" idx="5"/>
          </p:cNvCxnSpPr>
          <p:nvPr/>
        </p:nvCxnSpPr>
        <p:spPr>
          <a:xfrm flipH="1" flipV="1">
            <a:off x="10481656" y="3946338"/>
            <a:ext cx="161173" cy="2569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10407322" y="4139695"/>
            <a:ext cx="1180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Interference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5682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42" y="1267648"/>
            <a:ext cx="3050304" cy="471487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39841" y="619618"/>
            <a:ext cx="1654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Housing sample</a:t>
            </a:r>
            <a:endParaRPr lang="zh-TW" altLang="en-US" sz="1600" dirty="0"/>
          </a:p>
        </p:txBody>
      </p:sp>
      <p:sp>
        <p:nvSpPr>
          <p:cNvPr id="5" name="橢圓 4"/>
          <p:cNvSpPr/>
          <p:nvPr/>
        </p:nvSpPr>
        <p:spPr>
          <a:xfrm>
            <a:off x="1054240" y="3231009"/>
            <a:ext cx="856211" cy="6982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308" y="1267648"/>
            <a:ext cx="2613388" cy="4714875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4291365" y="3150652"/>
            <a:ext cx="856211" cy="6982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3512308" y="619618"/>
            <a:ext cx="207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3D on March 30th</a:t>
            </a:r>
            <a:endParaRPr lang="zh-TW" altLang="en-US" sz="16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279200" y="1429519"/>
            <a:ext cx="207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Assembly issue</a:t>
            </a:r>
            <a:endParaRPr lang="zh-TW" altLang="en-US" sz="1600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200" y="3956857"/>
            <a:ext cx="4539214" cy="2032981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 flipV="1">
            <a:off x="9692242" y="5228705"/>
            <a:ext cx="174567" cy="7611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9160226" y="5993678"/>
            <a:ext cx="210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err="1" smtClean="0"/>
              <a:t>Heatspreader</a:t>
            </a:r>
            <a:r>
              <a:rPr lang="en-US" altLang="zh-TW" sz="1200" dirty="0" smtClean="0"/>
              <a:t> for DVT3</a:t>
            </a:r>
            <a:endParaRPr lang="zh-TW" altLang="en-US" sz="1200" dirty="0"/>
          </a:p>
        </p:txBody>
      </p:sp>
      <p:cxnSp>
        <p:nvCxnSpPr>
          <p:cNvPr id="15" name="直線單箭頭接點 14"/>
          <p:cNvCxnSpPr/>
          <p:nvPr/>
        </p:nvCxnSpPr>
        <p:spPr>
          <a:xfrm flipV="1">
            <a:off x="7763688" y="5419898"/>
            <a:ext cx="191148" cy="3963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7204917" y="5738570"/>
            <a:ext cx="1238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Bottom cover</a:t>
            </a:r>
            <a:endParaRPr lang="zh-TW" altLang="en-US" sz="1200" dirty="0"/>
          </a:p>
        </p:txBody>
      </p:sp>
      <p:cxnSp>
        <p:nvCxnSpPr>
          <p:cNvPr id="18" name="直線單箭頭接點 17"/>
          <p:cNvCxnSpPr>
            <a:stCxn id="19" idx="2"/>
          </p:cNvCxnSpPr>
          <p:nvPr/>
        </p:nvCxnSpPr>
        <p:spPr>
          <a:xfrm>
            <a:off x="7648606" y="3902085"/>
            <a:ext cx="210656" cy="7973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7029307" y="3625086"/>
            <a:ext cx="1238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err="1" smtClean="0"/>
              <a:t>SoC</a:t>
            </a:r>
            <a:r>
              <a:rPr lang="en-US" altLang="zh-TW" sz="1200" dirty="0" smtClean="0"/>
              <a:t> board</a:t>
            </a:r>
            <a:endParaRPr lang="zh-TW" altLang="en-US" sz="1200" dirty="0"/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917" y="1947453"/>
            <a:ext cx="4613497" cy="1575340"/>
          </a:xfrm>
          <a:prstGeom prst="rect">
            <a:avLst/>
          </a:prstGeom>
        </p:spPr>
      </p:pic>
      <p:sp>
        <p:nvSpPr>
          <p:cNvPr id="23" name="橢圓 22"/>
          <p:cNvSpPr/>
          <p:nvPr/>
        </p:nvSpPr>
        <p:spPr>
          <a:xfrm>
            <a:off x="7340138" y="2801389"/>
            <a:ext cx="756458" cy="5237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下箭號 23"/>
          <p:cNvSpPr/>
          <p:nvPr/>
        </p:nvSpPr>
        <p:spPr>
          <a:xfrm>
            <a:off x="9235440" y="3625086"/>
            <a:ext cx="249382" cy="223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/>
          <p:cNvSpPr txBox="1"/>
          <p:nvPr/>
        </p:nvSpPr>
        <p:spPr>
          <a:xfrm>
            <a:off x="6224676" y="619618"/>
            <a:ext cx="5967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</a:t>
            </a:r>
            <a:r>
              <a:rPr lang="en-US" altLang="zh-CN" sz="1600" dirty="0" err="1" smtClean="0"/>
              <a:t>SoC</a:t>
            </a:r>
            <a:r>
              <a:rPr lang="en-US" altLang="zh-CN" sz="1600" dirty="0" smtClean="0"/>
              <a:t> board can not touch the fix-boss with </a:t>
            </a:r>
            <a:r>
              <a:rPr lang="en-US" altLang="zh-TW" sz="1600" dirty="0" err="1"/>
              <a:t>Heatspreader</a:t>
            </a:r>
            <a:r>
              <a:rPr lang="en-US" altLang="zh-TW" sz="1600" dirty="0"/>
              <a:t> for </a:t>
            </a:r>
            <a:r>
              <a:rPr lang="en-US" altLang="zh-TW" sz="1600" dirty="0" smtClean="0"/>
              <a:t>DVT3.</a:t>
            </a:r>
            <a:r>
              <a:rPr lang="en-US" altLang="zh-CN" sz="1600" dirty="0" smtClean="0"/>
              <a:t> 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166519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73</Words>
  <Application>Microsoft Office PowerPoint</Application>
  <PresentationFormat>寬螢幕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79</cp:revision>
  <dcterms:created xsi:type="dcterms:W3CDTF">2018-11-16T05:26:15Z</dcterms:created>
  <dcterms:modified xsi:type="dcterms:W3CDTF">2021-05-10T06:12:35Z</dcterms:modified>
</cp:coreProperties>
</file>